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95" r:id="rId3"/>
    <p:sldId id="266" r:id="rId4"/>
    <p:sldId id="305" r:id="rId5"/>
    <p:sldId id="262" r:id="rId6"/>
    <p:sldId id="302" r:id="rId7"/>
    <p:sldId id="301" r:id="rId8"/>
    <p:sldId id="303" r:id="rId9"/>
    <p:sldId id="304" r:id="rId10"/>
    <p:sldId id="287" r:id="rId11"/>
    <p:sldId id="289" r:id="rId12"/>
    <p:sldId id="307" r:id="rId13"/>
    <p:sldId id="309" r:id="rId14"/>
    <p:sldId id="310" r:id="rId15"/>
    <p:sldId id="308" r:id="rId16"/>
    <p:sldId id="312" r:id="rId17"/>
    <p:sldId id="313" r:id="rId18"/>
    <p:sldId id="315" r:id="rId19"/>
    <p:sldId id="316" r:id="rId20"/>
    <p:sldId id="317" r:id="rId21"/>
    <p:sldId id="293" r:id="rId22"/>
    <p:sldId id="318" r:id="rId23"/>
    <p:sldId id="31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585" autoAdjust="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42BA0-3A1C-4335-B3E2-945D9588B5B8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ECF6D-DD37-4361-AD09-601994A17F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2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ECF6D-DD37-4361-AD09-601994A17F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BBCD1-6B1E-4C67-8E79-B7177115D0C1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01223-58FD-41DB-A425-D528FF43B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92948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315200" y="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0" y="0"/>
            <a:ext cx="2009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 descr="Picture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91653">
            <a:off x="1143000" y="12192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Picture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91653">
            <a:off x="8077200" y="36576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Picture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91653">
            <a:off x="838200" y="40386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Picture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91653">
            <a:off x="6553200" y="9906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Picture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22098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 descr="Picture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2860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 descr="Picture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6096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 descr="flowerba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5400" y="6324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1142976" y="2857496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“Bé</a:t>
            </a:r>
            <a:r>
              <a:rPr lang="en-US" sz="2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057400" y="3505200"/>
            <a:ext cx="54102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4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663300"/>
                </a:solidFill>
                <a:latin typeface="Arial" charset="0"/>
                <a:cs typeface="Arial" charset="0"/>
              </a:rPr>
              <a:t>Lớp</a:t>
            </a:r>
            <a:r>
              <a:rPr lang="en-US" sz="2400" dirty="0">
                <a:solidFill>
                  <a:srgbClr val="663300"/>
                </a:solidFill>
                <a:latin typeface="Arial" charset="0"/>
                <a:cs typeface="Arial" charset="0"/>
              </a:rPr>
              <a:t>: </a:t>
            </a:r>
            <a:r>
              <a:rPr lang="en-US" sz="2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sz="2800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24000" y="2286000"/>
            <a:ext cx="6400800" cy="3810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5334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6" grpId="0"/>
      <p:bldP spid="10257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600200"/>
            <a:ext cx="617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114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65" y="2133600"/>
            <a:ext cx="77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" y="0"/>
            <a:ext cx="9134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96" b="98749" l="0" r="34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152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Thiết Kế Nhà Biệt Thự 2 Tầng 150m2 Mái Thái - Kiến Trúc L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1524000"/>
            <a:ext cx="35337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33600" y="491877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/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 -0.04004 L 0.36667 -0.04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98 0.02223 L -0.20295 -0.00578 C -0.22205 -0.01273 -0.2507 -0.01574 -0.28038 -0.01574 C -0.31389 -0.01574 -0.34149 -0.01203 -0.36059 -0.00578 L -0.45174 0.02223 " pathEditMode="relative" rAng="10800000" ptsTypes="FffFF">
                                      <p:cBhvr>
                                        <p:cTn id="1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100000" l="3417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28800"/>
            <a:ext cx="5952004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100000" l="0" r="99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1143000"/>
            <a:ext cx="4343400" cy="649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71600" y="491877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0717 L 0.40417 -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7939E-6 L -0.46702 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5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Không Lời Sôi Động, Vui Tươi, Tạo Động Lực #18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3048000"/>
            <a:ext cx="487363" cy="487363"/>
          </a:xfrm>
        </p:spPr>
      </p:pic>
      <p:sp>
        <p:nvSpPr>
          <p:cNvPr id="6" name="TextBox 5"/>
          <p:cNvSpPr txBox="1"/>
          <p:nvPr/>
        </p:nvSpPr>
        <p:spPr>
          <a:xfrm>
            <a:off x="773663" y="953542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THỢ MỎ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2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ải ngay bộ hình nền Powerpoint đẹp, chuyên nghiệp - QuanTriMang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57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23" r="1"/>
          <a:stretch/>
        </p:blipFill>
        <p:spPr bwMode="auto">
          <a:xfrm>
            <a:off x="3124200" y="2133600"/>
            <a:ext cx="3586219" cy="507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203" r="6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800" y="1965470"/>
            <a:ext cx="774833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" b="995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53548"/>
            <a:ext cx="476416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91877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4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8281E-6 L 0.35955 -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78" b="98963" l="10477" r="331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7661794" cy="434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39" b="98548" l="23720" r="464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40222"/>
            <a:ext cx="752071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9800" y="27474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9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55771E-6 L -0.21111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100000" l="91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80207"/>
            <a:ext cx="403995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C:\Users\admin\Downloads\Remove-bg.ai_172951911854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47207"/>
            <a:ext cx="285100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8600" y="274748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36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219" y="274748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4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1524000"/>
            <a:ext cx="502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58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" y="-152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33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NHÂN CHÍNH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1676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514599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YÊU THƠ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630543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B4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2387561">
            <a:off x="1068249" y="1106802"/>
            <a:ext cx="646419" cy="3078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29718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209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VUI ĐỌC THƠ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576" y="1152144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2179" y="1828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3040797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hề nghiệ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3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7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 descr="C:\Users\ADMIN\Downloads\Mẫu Khung Bìa Đẹp_files\273047889_631273854762850_2746616763590294462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11430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HIỂU BIẾT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6024" y="2598003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VUI ĐỌC THƠ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6024" y="40386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8194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HIỂU BIẾT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6764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17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228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8335" y="1219200"/>
            <a:ext cx="723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bay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Mọi thứ về nghề thợ xây, đọc rồi hãy đi họ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9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228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8335" y="1219200"/>
            <a:ext cx="723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Bác sỹ tận tâm với ngh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60020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284528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478</Words>
  <Application>Microsoft Office PowerPoint</Application>
  <PresentationFormat>On-screen Show (4:3)</PresentationFormat>
  <Paragraphs>44</Paragraphs>
  <Slides>23</Slides>
  <Notes>1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</cp:lastModifiedBy>
  <cp:revision>335</cp:revision>
  <dcterms:created xsi:type="dcterms:W3CDTF">2016-10-22T14:20:30Z</dcterms:created>
  <dcterms:modified xsi:type="dcterms:W3CDTF">2024-12-23T06:00:04Z</dcterms:modified>
</cp:coreProperties>
</file>