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8" r:id="rId2"/>
    <p:sldId id="257" r:id="rId3"/>
    <p:sldId id="275" r:id="rId4"/>
    <p:sldId id="282" r:id="rId5"/>
    <p:sldId id="261" r:id="rId6"/>
    <p:sldId id="288" r:id="rId7"/>
    <p:sldId id="289" r:id="rId8"/>
    <p:sldId id="290" r:id="rId9"/>
    <p:sldId id="295" r:id="rId10"/>
    <p:sldId id="291" r:id="rId11"/>
    <p:sldId id="296" r:id="rId12"/>
    <p:sldId id="286" r:id="rId13"/>
    <p:sldId id="293" r:id="rId14"/>
    <p:sldId id="287" r:id="rId15"/>
    <p:sldId id="294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nhvananh90hanam@gmail.com" userId="69ba59c788567ee8" providerId="LiveId" clId="{93C9DC6A-C4F7-4264-908F-6B338C433DA5}"/>
    <pc:docChg chg="custSel modSld">
      <pc:chgData name="dinhvananh90hanam@gmail.com" userId="69ba59c788567ee8" providerId="LiveId" clId="{93C9DC6A-C4F7-4264-908F-6B338C433DA5}" dt="2024-11-10T07:35:38.133" v="49" actId="21"/>
      <pc:docMkLst>
        <pc:docMk/>
      </pc:docMkLst>
      <pc:sldChg chg="modSp mod modAnim">
        <pc:chgData name="dinhvananh90hanam@gmail.com" userId="69ba59c788567ee8" providerId="LiveId" clId="{93C9DC6A-C4F7-4264-908F-6B338C433DA5}" dt="2024-11-10T07:20:44.747" v="2"/>
        <pc:sldMkLst>
          <pc:docMk/>
          <pc:sldMk cId="3381301487" sldId="257"/>
        </pc:sldMkLst>
        <pc:picChg chg="mod">
          <ac:chgData name="dinhvananh90hanam@gmail.com" userId="69ba59c788567ee8" providerId="LiveId" clId="{93C9DC6A-C4F7-4264-908F-6B338C433DA5}" dt="2024-11-10T07:20:34.465" v="0" actId="1076"/>
          <ac:picMkLst>
            <pc:docMk/>
            <pc:sldMk cId="3381301487" sldId="257"/>
            <ac:picMk id="2" creationId="{A1F4B586-ECA9-5850-BF2C-659613DB167B}"/>
          </ac:picMkLst>
        </pc:picChg>
      </pc:sldChg>
      <pc:sldChg chg="delSp modSp mod delAnim">
        <pc:chgData name="dinhvananh90hanam@gmail.com" userId="69ba59c788567ee8" providerId="LiveId" clId="{93C9DC6A-C4F7-4264-908F-6B338C433DA5}" dt="2024-11-10T07:31:53.047" v="46" actId="14100"/>
        <pc:sldMkLst>
          <pc:docMk/>
          <pc:sldMk cId="3890896577" sldId="283"/>
        </pc:sldMkLst>
        <pc:picChg chg="del">
          <ac:chgData name="dinhvananh90hanam@gmail.com" userId="69ba59c788567ee8" providerId="LiveId" clId="{93C9DC6A-C4F7-4264-908F-6B338C433DA5}" dt="2024-11-10T07:28:28.003" v="32" actId="21"/>
          <ac:picMkLst>
            <pc:docMk/>
            <pc:sldMk cId="3890896577" sldId="283"/>
            <ac:picMk id="4" creationId="{450ECCFF-034F-7FB7-E847-FBAA7129876B}"/>
          </ac:picMkLst>
        </pc:picChg>
        <pc:picChg chg="mod">
          <ac:chgData name="dinhvananh90hanam@gmail.com" userId="69ba59c788567ee8" providerId="LiveId" clId="{93C9DC6A-C4F7-4264-908F-6B338C433DA5}" dt="2024-11-10T07:31:53.047" v="46" actId="14100"/>
          <ac:picMkLst>
            <pc:docMk/>
            <pc:sldMk cId="3890896577" sldId="283"/>
            <ac:picMk id="5" creationId="{41C74E92-1A1B-17F9-257E-B5FC88CD8405}"/>
          </ac:picMkLst>
        </pc:picChg>
        <pc:picChg chg="mod">
          <ac:chgData name="dinhvananh90hanam@gmail.com" userId="69ba59c788567ee8" providerId="LiveId" clId="{93C9DC6A-C4F7-4264-908F-6B338C433DA5}" dt="2024-11-10T07:31:47.951" v="44" actId="1076"/>
          <ac:picMkLst>
            <pc:docMk/>
            <pc:sldMk cId="3890896577" sldId="283"/>
            <ac:picMk id="6" creationId="{7E2856FD-5DFD-093F-52E2-74B05CC14962}"/>
          </ac:picMkLst>
        </pc:picChg>
      </pc:sldChg>
      <pc:sldChg chg="delSp mod delAnim">
        <pc:chgData name="dinhvananh90hanam@gmail.com" userId="69ba59c788567ee8" providerId="LiveId" clId="{93C9DC6A-C4F7-4264-908F-6B338C433DA5}" dt="2024-11-10T07:35:38.133" v="49" actId="21"/>
        <pc:sldMkLst>
          <pc:docMk/>
          <pc:sldMk cId="1004340880" sldId="286"/>
        </pc:sldMkLst>
        <pc:picChg chg="del">
          <ac:chgData name="dinhvananh90hanam@gmail.com" userId="69ba59c788567ee8" providerId="LiveId" clId="{93C9DC6A-C4F7-4264-908F-6B338C433DA5}" dt="2024-11-10T07:35:38.133" v="49" actId="21"/>
          <ac:picMkLst>
            <pc:docMk/>
            <pc:sldMk cId="1004340880" sldId="286"/>
            <ac:picMk id="3" creationId="{00000000-0000-0000-0000-000000000000}"/>
          </ac:picMkLst>
        </pc:picChg>
      </pc:sldChg>
      <pc:sldChg chg="addSp modSp mod modAnim">
        <pc:chgData name="dinhvananh90hanam@gmail.com" userId="69ba59c788567ee8" providerId="LiveId" clId="{93C9DC6A-C4F7-4264-908F-6B338C433DA5}" dt="2024-11-10T07:27:58.391" v="31" actId="14100"/>
        <pc:sldMkLst>
          <pc:docMk/>
          <pc:sldMk cId="3119427143" sldId="290"/>
        </pc:sldMkLst>
        <pc:spChg chg="mod">
          <ac:chgData name="dinhvananh90hanam@gmail.com" userId="69ba59c788567ee8" providerId="LiveId" clId="{93C9DC6A-C4F7-4264-908F-6B338C433DA5}" dt="2024-11-10T07:27:42.328" v="27" actId="14100"/>
          <ac:spMkLst>
            <pc:docMk/>
            <pc:sldMk cId="3119427143" sldId="290"/>
            <ac:spMk id="5" creationId="{00000000-0000-0000-0000-000000000000}"/>
          </ac:spMkLst>
        </pc:spChg>
        <pc:spChg chg="add mod">
          <ac:chgData name="dinhvananh90hanam@gmail.com" userId="69ba59c788567ee8" providerId="LiveId" clId="{93C9DC6A-C4F7-4264-908F-6B338C433DA5}" dt="2024-11-10T07:27:58.391" v="31" actId="14100"/>
          <ac:spMkLst>
            <pc:docMk/>
            <pc:sldMk cId="3119427143" sldId="290"/>
            <ac:spMk id="7" creationId="{5F87437B-B562-0251-566E-5233352E7676}"/>
          </ac:spMkLst>
        </pc:spChg>
        <pc:picChg chg="add mod">
          <ac:chgData name="dinhvananh90hanam@gmail.com" userId="69ba59c788567ee8" providerId="LiveId" clId="{93C9DC6A-C4F7-4264-908F-6B338C433DA5}" dt="2024-11-10T07:23:39.991" v="3"/>
          <ac:picMkLst>
            <pc:docMk/>
            <pc:sldMk cId="3119427143" sldId="290"/>
            <ac:picMk id="6" creationId="{0BAF425C-E494-EC3E-6EC0-66D8FFAF6AB1}"/>
          </ac:picMkLst>
        </pc:picChg>
      </pc:sldChg>
      <pc:sldChg chg="addSp delSp modSp mod delAnim modAnim">
        <pc:chgData name="dinhvananh90hanam@gmail.com" userId="69ba59c788567ee8" providerId="LiveId" clId="{93C9DC6A-C4F7-4264-908F-6B338C433DA5}" dt="2024-11-10T07:33:30.291" v="48"/>
        <pc:sldMkLst>
          <pc:docMk/>
          <pc:sldMk cId="306800793" sldId="294"/>
        </pc:sldMkLst>
        <pc:picChg chg="del">
          <ac:chgData name="dinhvananh90hanam@gmail.com" userId="69ba59c788567ee8" providerId="LiveId" clId="{93C9DC6A-C4F7-4264-908F-6B338C433DA5}" dt="2024-11-10T07:32:28.801" v="47" actId="21"/>
          <ac:picMkLst>
            <pc:docMk/>
            <pc:sldMk cId="306800793" sldId="294"/>
            <ac:picMk id="3" creationId="{00000000-0000-0000-0000-000000000000}"/>
          </ac:picMkLst>
        </pc:picChg>
        <pc:picChg chg="add mod">
          <ac:chgData name="dinhvananh90hanam@gmail.com" userId="69ba59c788567ee8" providerId="LiveId" clId="{93C9DC6A-C4F7-4264-908F-6B338C433DA5}" dt="2024-11-10T07:33:30.291" v="48"/>
          <ac:picMkLst>
            <pc:docMk/>
            <pc:sldMk cId="306800793" sldId="294"/>
            <ac:picMk id="4" creationId="{75357BD6-72D0-075C-C859-9204654D508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8A5D4-4285-452B-866F-930046BB2F8A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76073-2282-4CD8-AF71-8115988572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90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76073-2282-4CD8-AF71-8115988572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2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B5E199-0CBA-DA75-D045-70BEED6BD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38C755-34A9-F350-7D8D-3E504E25D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50B452-A233-5774-56B6-0B41E2E4B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7B453F-C9B9-2B51-5146-7D2CB325A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CAF7AB-DE28-EAC8-7ABB-D8FE8DDF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1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4B9D0F-C281-02BD-CDD7-A60CF990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E1A711-49E9-A595-3C86-98F580B92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B31384-9C40-3350-DCE4-B4CA8891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68D69E-5440-DDD8-7BCE-FD13B56E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A541E5-B781-204A-9566-2187673A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0C7BA5F-6AB5-F519-E57F-CB2CB78CB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EC94645-435A-57CC-D8E5-048F18B2C3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D3BAF4-776D-6214-D520-D126A0171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75A6EA-A468-0FC7-343B-AEEFCF2D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0C41E0-4898-5280-0B4A-77A03A6E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7BE8A0-E682-3294-B889-3C8581D2A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2E6DE3-FCCF-58C0-AEB1-C53909612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35D91-1A50-1061-E05E-95C1A5AB1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C9CDF1-8265-39E7-EFEE-719AE48B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11F27D-3819-941A-A2E6-46B813AB6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3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95944D-F879-74B3-3F84-40A29C34A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C9584F-8A4D-C212-B2DF-D3B67A036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AEE909-89FD-AC4B-A496-3C25B5B7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581D3-DFCB-F270-D18D-E81FEB3C3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4A08F9-C690-9BE6-32D3-8784BB1F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63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90DCB-10A8-2487-930D-3F5FAA8E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F376C-612B-C807-86C6-1FEAE1746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26FA8AA-075F-3811-7A9B-088E93548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23EB7C-EB45-6071-6B64-28437C815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4B2D3B-6EF9-3D6B-EB5C-B533BEB6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18C86E-2CBC-CAA3-5244-85B6F1C4C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039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A3A5DD-23F9-60A3-CB0D-531E9139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1F015D-AC20-E5FB-A9BE-5B044DFEF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12E446B-D5E8-E26B-4A4B-59A01975C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8ED71CC-FAC6-501C-2E65-94473BAEB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D134B2-31B4-9F78-42A1-814BB524BA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2F2991-0B95-CD5D-B2EC-89586FE2C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8171397-2FDA-7410-428E-5938F6FBC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BEDFFD2-D8D4-6E76-0C89-3F709BE7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8F092-AD69-2136-FD7C-B0B7AEAB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0EE3B9-2046-C668-2BDC-71431B61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D7B1D7C-D47D-3247-37F3-C5AE2CFD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11CA914-9820-0957-0E4B-60FF96C90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6D8A3-EBE8-FB21-9F10-0DDA7CA96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7AA03-BCE4-0BF3-B675-19E892600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D9B3BCE-B6C7-0494-8E88-A68E8C81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79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E86E5-E7CF-299C-F204-CBBF9213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92915B-835C-0E6D-8D86-05C23CB35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EE0350B-64BB-4808-CB65-5ADAADD4B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F8DA018-6D24-272C-6734-F4EA1E9A7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4976425-FDDA-BED6-BBA7-0C14CF765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89A733-8587-4BC4-CE79-678FB6A0A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77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CA67FD-83E8-0E0B-A8DF-FCDD9B254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AE7AB8B-C874-3587-38FE-5F5C6CF5BE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785E8C-A7B1-D6D5-C4C7-3B21B7C19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3787B6-3867-28B9-5A56-8BAB1C83B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B4EE48-CE0D-4895-9701-A66E9996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6C1EEF-E0F5-1BDC-78E8-403A98C5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96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C1D6C33-B4DD-EF8C-6874-4CA1DDC4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814097-15D6-ABA7-A92B-A77C3B75A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5B3EE4-9CA8-1ABB-A67D-C0A854677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B91A4-72E9-40D1-8E23-5C3F96221ADF}" type="datetimeFigureOut">
              <a:rPr lang="en-US" smtClean="0"/>
              <a:t>6/12/2026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70AAC3-833B-4206-FB50-63476497B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B7F48B-1D2F-6A80-AF5A-62105E858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17E55-D544-4E0F-9E35-16EEA8B9F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7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81F09BE-50D1-7A79-235C-5CC9B0EBF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E6AE6EC9-D93A-B862-D15B-570CC24E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5951"/>
            <a:ext cx="10515600" cy="125176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LÝ NHÂN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05F1A2-6408-C3AF-1A93-9995753ADFDE}"/>
              </a:ext>
            </a:extLst>
          </p:cNvPr>
          <p:cNvSpPr txBox="1"/>
          <p:nvPr/>
        </p:nvSpPr>
        <p:spPr>
          <a:xfrm>
            <a:off x="1878904" y="2107711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</a:rPr>
              <a:t>            </a:t>
            </a:r>
          </a:p>
          <a:p>
            <a:r>
              <a:rPr lang="en-US" altLang="en-US" sz="3200" b="1" dirty="0">
                <a:solidFill>
                  <a:srgbClr val="FF0000"/>
                </a:solidFill>
              </a:rPr>
              <a:t>            </a:t>
            </a:r>
            <a:r>
              <a:rPr lang="en-US" altLang="en-US" sz="3200" b="1" dirty="0" err="1">
                <a:solidFill>
                  <a:srgbClr val="FF0000"/>
                </a:solidFill>
              </a:rPr>
              <a:t>Lĩnh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vực</a:t>
            </a:r>
            <a:r>
              <a:rPr lang="en-US" altLang="en-US" sz="3200" b="1" dirty="0">
                <a:solidFill>
                  <a:srgbClr val="FF0000"/>
                </a:solidFill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</a:rPr>
              <a:t>Phát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triển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nhận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thức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r>
              <a:rPr lang="en-US" altLang="en-US" sz="3200" b="1" dirty="0">
                <a:solidFill>
                  <a:srgbClr val="FF0000"/>
                </a:solidFill>
              </a:rPr>
              <a:t>            </a:t>
            </a:r>
            <a:r>
              <a:rPr lang="en-US" altLang="en-US" sz="3200" b="1" dirty="0" err="1">
                <a:solidFill>
                  <a:srgbClr val="FF0000"/>
                </a:solidFill>
              </a:rPr>
              <a:t>Đề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tài</a:t>
            </a:r>
            <a:r>
              <a:rPr lang="en-US" altLang="en-US" sz="3200" b="1" dirty="0">
                <a:solidFill>
                  <a:srgbClr val="FF0000"/>
                </a:solidFill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</a:rPr>
              <a:t>Giác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quan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bé</a:t>
            </a:r>
            <a:endParaRPr lang="en-US" altLang="en-US" sz="3200" b="1" dirty="0">
              <a:solidFill>
                <a:srgbClr val="FF0000"/>
              </a:solidFill>
            </a:endParaRPr>
          </a:p>
          <a:p>
            <a:r>
              <a:rPr lang="en-US" altLang="en-US" sz="3200" b="1" dirty="0">
                <a:solidFill>
                  <a:srgbClr val="FF0000"/>
                </a:solidFill>
              </a:rPr>
              <a:t>            </a:t>
            </a:r>
            <a:r>
              <a:rPr lang="en-US" altLang="en-US" sz="3200" b="1" dirty="0" err="1">
                <a:solidFill>
                  <a:srgbClr val="FF0000"/>
                </a:solidFill>
              </a:rPr>
              <a:t>Đối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tượng</a:t>
            </a:r>
            <a:r>
              <a:rPr lang="en-US" altLang="en-US" sz="3200" b="1" dirty="0">
                <a:solidFill>
                  <a:srgbClr val="FF0000"/>
                </a:solidFill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</a:rPr>
              <a:t>Mẫu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nhỡ</a:t>
            </a:r>
            <a:r>
              <a:rPr lang="en-US" altLang="en-US" sz="3200" b="1" dirty="0">
                <a:solidFill>
                  <a:srgbClr val="FF0000"/>
                </a:solidFill>
              </a:rPr>
              <a:t> C4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            </a:t>
            </a:r>
            <a:r>
              <a:rPr lang="en-US" sz="3200" b="1" dirty="0" err="1">
                <a:solidFill>
                  <a:srgbClr val="FF0000"/>
                </a:solidFill>
              </a:rPr>
              <a:t>Thời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gian</a:t>
            </a:r>
            <a:r>
              <a:rPr lang="en-US" sz="3200" b="1" dirty="0">
                <a:solidFill>
                  <a:srgbClr val="FF0000"/>
                </a:solidFill>
              </a:rPr>
              <a:t>: 25-30 </a:t>
            </a:r>
            <a:r>
              <a:rPr lang="en-US" sz="3200" b="1" dirty="0" err="1">
                <a:solidFill>
                  <a:srgbClr val="FF0000"/>
                </a:solidFill>
              </a:rPr>
              <a:t>phút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EAFFFA5-E6F6-439F-94C4-A233C056AA7C}"/>
              </a:ext>
            </a:extLst>
          </p:cNvPr>
          <p:cNvSpPr txBox="1"/>
          <p:nvPr/>
        </p:nvSpPr>
        <p:spPr>
          <a:xfrm>
            <a:off x="2918565" y="5113797"/>
            <a:ext cx="656677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600" b="1" i="1" dirty="0" err="1">
                <a:solidFill>
                  <a:srgbClr val="00B0F0"/>
                </a:solidFill>
              </a:rPr>
              <a:t>Giáo</a:t>
            </a:r>
            <a:r>
              <a:rPr lang="en-US" altLang="en-US" sz="2600" b="1" i="1" dirty="0">
                <a:solidFill>
                  <a:srgbClr val="00B0F0"/>
                </a:solidFill>
              </a:rPr>
              <a:t> </a:t>
            </a:r>
            <a:r>
              <a:rPr lang="en-US" altLang="en-US" sz="2600" b="1" i="1" dirty="0" err="1">
                <a:solidFill>
                  <a:srgbClr val="00B0F0"/>
                </a:solidFill>
              </a:rPr>
              <a:t>viên</a:t>
            </a:r>
            <a:r>
              <a:rPr lang="en-US" altLang="en-US" sz="2600" b="1" i="1" dirty="0">
                <a:solidFill>
                  <a:srgbClr val="00B0F0"/>
                </a:solidFill>
              </a:rPr>
              <a:t> </a:t>
            </a:r>
            <a:r>
              <a:rPr lang="en-US" altLang="en-US" sz="2600" b="1" i="1" dirty="0" err="1">
                <a:solidFill>
                  <a:srgbClr val="00B0F0"/>
                </a:solidFill>
              </a:rPr>
              <a:t>thực</a:t>
            </a:r>
            <a:r>
              <a:rPr lang="en-US" altLang="en-US" sz="2600" b="1" i="1" dirty="0">
                <a:solidFill>
                  <a:srgbClr val="00B0F0"/>
                </a:solidFill>
              </a:rPr>
              <a:t> </a:t>
            </a:r>
            <a:r>
              <a:rPr lang="en-US" altLang="en-US" sz="2600" b="1" i="1" dirty="0" err="1">
                <a:solidFill>
                  <a:srgbClr val="00B0F0"/>
                </a:solidFill>
              </a:rPr>
              <a:t>hiện</a:t>
            </a:r>
            <a:r>
              <a:rPr lang="en-US" altLang="en-US" sz="2600" b="1" i="1" dirty="0">
                <a:solidFill>
                  <a:srgbClr val="00B0F0"/>
                </a:solidFill>
              </a:rPr>
              <a:t>: </a:t>
            </a:r>
            <a:r>
              <a:rPr lang="en-US" altLang="en-US" sz="2600" b="1" i="1" dirty="0" err="1">
                <a:solidFill>
                  <a:srgbClr val="00B0F0"/>
                </a:solidFill>
              </a:rPr>
              <a:t>Đinh</a:t>
            </a:r>
            <a:r>
              <a:rPr lang="en-US" altLang="en-US" sz="2600" b="1" i="1" dirty="0">
                <a:solidFill>
                  <a:srgbClr val="00B0F0"/>
                </a:solidFill>
              </a:rPr>
              <a:t> </a:t>
            </a:r>
            <a:r>
              <a:rPr lang="en-US" altLang="en-US" sz="2600" b="1" i="1" dirty="0" err="1">
                <a:solidFill>
                  <a:srgbClr val="00B0F0"/>
                </a:solidFill>
              </a:rPr>
              <a:t>Thị</a:t>
            </a:r>
            <a:r>
              <a:rPr lang="en-US" altLang="en-US" sz="2600" b="1" i="1" dirty="0">
                <a:solidFill>
                  <a:srgbClr val="00B0F0"/>
                </a:solidFill>
              </a:rPr>
              <a:t> </a:t>
            </a:r>
            <a:r>
              <a:rPr lang="en-US" altLang="en-US" sz="2600" b="1" i="1" dirty="0" err="1">
                <a:solidFill>
                  <a:srgbClr val="00B0F0"/>
                </a:solidFill>
              </a:rPr>
              <a:t>Vân</a:t>
            </a:r>
            <a:r>
              <a:rPr lang="en-US" altLang="en-US" sz="2600" b="1" i="1" dirty="0">
                <a:solidFill>
                  <a:srgbClr val="00B0F0"/>
                </a:solidFill>
              </a:rPr>
              <a:t> Anh</a:t>
            </a:r>
            <a:endParaRPr lang="en-US" sz="2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4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Ừ VỰNG CHỦ ĐỀ “UNDERWATER ANIMALS-ĐỘNG VẬT SỐNG DƯỚI NƯỚC” – Hệ thống  trung tâm Anh ngữ trẻ em VietChi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196"/>
            <a:ext cx="4074059" cy="354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059" y="1557196"/>
            <a:ext cx="4762500" cy="354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615" y="1557195"/>
            <a:ext cx="3529327" cy="354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08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1823367634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85814F-E8AD-66D5-A5D3-606F873F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xmlns="" id="{BC9B3544-D2D1-5184-F138-7072EAB84A06}"/>
              </a:ext>
            </a:extLst>
          </p:cNvPr>
          <p:cNvSpPr txBox="1">
            <a:spLocks/>
          </p:cNvSpPr>
          <p:nvPr/>
        </p:nvSpPr>
        <p:spPr>
          <a:xfrm>
            <a:off x="838200" y="989555"/>
            <a:ext cx="10515600" cy="21294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Tôm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Cua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85814F-E8AD-66D5-A5D3-606F873F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xmlns="" id="{BC9B3544-D2D1-5184-F138-7072EAB84A06}"/>
              </a:ext>
            </a:extLst>
          </p:cNvPr>
          <p:cNvSpPr txBox="1">
            <a:spLocks/>
          </p:cNvSpPr>
          <p:nvPr/>
        </p:nvSpPr>
        <p:spPr>
          <a:xfrm>
            <a:off x="838200" y="989555"/>
            <a:ext cx="10515600" cy="21294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Tôm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Cá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Cua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tài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harmonica-happenings-24625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4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85814F-E8AD-66D5-A5D3-606F873F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0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685814F-E8AD-66D5-A5D3-606F873F6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by Shark Dance - #babyshark Most Viewed Video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75357BD6-72D0-075C-C859-9204654D50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06" end="4882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EC3BDE-4016-AE5E-BCC7-6D0D6CAEE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0CCA8-7FDD-2371-907E-1A811C68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2F007AEF-6385-6290-6EFC-4C3A2651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1.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 1: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</a:rPr>
              <a:t>Gắn</a:t>
            </a:r>
            <a:r>
              <a:rPr lang="en-US" alt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+mn-lt"/>
              </a:rPr>
              <a:t>kết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y2mate.com - Nhạc giới thiệu đại biểu và khách mời">
            <a:hlinkClick r:id="" action="ppaction://media"/>
            <a:extLst>
              <a:ext uri="{FF2B5EF4-FFF2-40B4-BE49-F238E27FC236}">
                <a16:creationId xmlns:a16="http://schemas.microsoft.com/office/drawing/2014/main" xmlns="" id="{A1F4B586-ECA9-5850-BF2C-659613DB1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5544" y="27618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01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10CCA8-7FDD-2371-907E-1A811C682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2F007AEF-6385-6290-6EFC-4C3A2651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Bài Ca Tôm Cá - Yong Anhh ft. Bé Nguyễn Minh Chiến _ OST Anh Thầy Ngôi Sao - YEAH1 MUSIC (youtube)">
            <a:hlinkClick r:id="" action="ppaction://media"/>
            <a:extLst>
              <a:ext uri="{FF2B5EF4-FFF2-40B4-BE49-F238E27FC236}">
                <a16:creationId xmlns:a16="http://schemas.microsoft.com/office/drawing/2014/main" xmlns="" id="{555F9AEB-C37C-61A5-B753-CE3CABA61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22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54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2F007AEF-6385-6290-6EFC-4C3A26515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D2EBCF-6B3E-1E91-964B-D8014504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06749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299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638F7C-B225-1A0B-A2B6-B14560112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xmlns="" id="{BC9B3544-D2D1-5184-F138-7072EAB8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9555"/>
            <a:ext cx="10515600" cy="212942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Khám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</a:rPr>
              <a:t>phá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" name="y2mate.com - Những Bản Nhạc Không Lời Vui Nhộn Dành Cho Bé Yêu">
            <a:hlinkClick r:id="" action="ppaction://media"/>
            <a:extLst>
              <a:ext uri="{FF2B5EF4-FFF2-40B4-BE49-F238E27FC236}">
                <a16:creationId xmlns:a16="http://schemas.microsoft.com/office/drawing/2014/main" xmlns="" id="{C4A8E7E2-E180-D25B-14C5-78AC5A874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5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0ECCFF-034F-7FB7-E847-FBAA71298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9"/>
            <a:ext cx="12192000" cy="6873949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943192" y="344031"/>
            <a:ext cx="1376127" cy="733331"/>
          </a:xfrm>
          <a:prstGeom prst="wedgeRoundRectCallout">
            <a:avLst>
              <a:gd name="adj1" fmla="val -43770"/>
              <a:gd name="adj2" fmla="val 13428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843727" y="270094"/>
            <a:ext cx="1376127" cy="733331"/>
          </a:xfrm>
          <a:prstGeom prst="wedgeRoundRectCallout">
            <a:avLst>
              <a:gd name="adj1" fmla="val -43770"/>
              <a:gd name="adj2" fmla="val 134281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308063" y="4559928"/>
            <a:ext cx="1376127" cy="733331"/>
          </a:xfrm>
          <a:prstGeom prst="wedgeRoundRectCallout">
            <a:avLst>
              <a:gd name="adj1" fmla="val 120046"/>
              <a:gd name="adj2" fmla="val -126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15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C74E92-1A1B-17F9-257E-B5FC88CD8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0" y="0"/>
            <a:ext cx="10124661" cy="685800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753069" y="5033727"/>
            <a:ext cx="1647732" cy="787651"/>
          </a:xfrm>
          <a:prstGeom prst="wedgeRoundRectCallout">
            <a:avLst>
              <a:gd name="adj1" fmla="val 42354"/>
              <a:gd name="adj2" fmla="val -22370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787984" y="0"/>
            <a:ext cx="1318986" cy="787651"/>
          </a:xfrm>
          <a:prstGeom prst="wedgeRoundRectCallout">
            <a:avLst>
              <a:gd name="adj1" fmla="val 27332"/>
              <a:gd name="adj2" fmla="val 21307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9786335" y="553769"/>
            <a:ext cx="1318986" cy="787651"/>
          </a:xfrm>
          <a:prstGeom prst="wedgeRoundRectCallout">
            <a:avLst>
              <a:gd name="adj1" fmla="val -115438"/>
              <a:gd name="adj2" fmla="val 23376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31683" y="196156"/>
            <a:ext cx="2014132" cy="787651"/>
          </a:xfrm>
          <a:prstGeom prst="wedgeRoundRectCallout">
            <a:avLst>
              <a:gd name="adj1" fmla="val 138528"/>
              <a:gd name="adj2" fmla="val 1050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4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2856FD-5DFD-093F-52E2-74B05CC14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7" y="0"/>
            <a:ext cx="10694505" cy="6858000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748747" y="778597"/>
            <a:ext cx="1385180" cy="669957"/>
          </a:xfrm>
          <a:prstGeom prst="wedgeRoundRectCallout">
            <a:avLst>
              <a:gd name="adj1" fmla="val 70670"/>
              <a:gd name="adj2" fmla="val 27195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535705" y="333468"/>
            <a:ext cx="1385180" cy="669957"/>
          </a:xfrm>
          <a:prstGeom prst="wedgeRoundRectCallout">
            <a:avLst>
              <a:gd name="adj1" fmla="val 70670"/>
              <a:gd name="adj2" fmla="val 27195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9051759" y="5601792"/>
            <a:ext cx="1385180" cy="669957"/>
          </a:xfrm>
          <a:prstGeom prst="wedgeRoundRectCallout">
            <a:avLst>
              <a:gd name="adj1" fmla="val 35271"/>
              <a:gd name="adj2" fmla="val -20673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xmlns="" id="{5F87437B-B562-0251-566E-5233352E7676}"/>
              </a:ext>
            </a:extLst>
          </p:cNvPr>
          <p:cNvSpPr/>
          <p:nvPr/>
        </p:nvSpPr>
        <p:spPr>
          <a:xfrm>
            <a:off x="8905985" y="520383"/>
            <a:ext cx="1385180" cy="669957"/>
          </a:xfrm>
          <a:prstGeom prst="wedgeRoundRectCallout">
            <a:avLst>
              <a:gd name="adj1" fmla="val -94841"/>
              <a:gd name="adj2" fmla="val 17701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="" xmlns:a16="http://schemas.microsoft.com/office/drawing/2014/main" id="{BC9B3544-D2D1-5184-F138-7072EAB84A06}"/>
              </a:ext>
            </a:extLst>
          </p:cNvPr>
          <p:cNvSpPr txBox="1">
            <a:spLocks/>
          </p:cNvSpPr>
          <p:nvPr/>
        </p:nvSpPr>
        <p:spPr>
          <a:xfrm>
            <a:off x="838200" y="476671"/>
            <a:ext cx="10515600" cy="6581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So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sánh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C74E92-1A1B-17F9-257E-B5FC88CD8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84" y="1384866"/>
            <a:ext cx="3766240" cy="3039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E2856FD-5DFD-093F-52E2-74B05CC14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7" y="1455893"/>
            <a:ext cx="3766240" cy="3039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1C74E92-1A1B-17F9-257E-B5FC88CD84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57" b="79812" l="65423" r="968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67" t="23969" r="5185" b="20521"/>
          <a:stretch/>
        </p:blipFill>
        <p:spPr>
          <a:xfrm>
            <a:off x="3860642" y="2132097"/>
            <a:ext cx="1225485" cy="1687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2856FD-5DFD-093F-52E2-74B05CC14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0" b="38875" l="38399" r="79902">
                        <a14:backgroundMark x1="39542" y1="24205" x2="56209" y2="27384"/>
                        <a14:backgroundMark x1="68791" y1="35697" x2="57843" y2="2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7" y="1455893"/>
            <a:ext cx="3766240" cy="3039806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2856FD-5DFD-093F-52E2-74B05CC149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724" b="89976" l="25490" r="40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7" y="1455893"/>
            <a:ext cx="3766240" cy="3039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E2856FD-5DFD-093F-52E2-74B05CC149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479" b="89976" l="64216" r="753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7" y="1455893"/>
            <a:ext cx="3766240" cy="3039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E2856FD-5DFD-093F-52E2-74B05CC149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39" b="73594" l="78268" r="100000">
                        <a14:backgroundMark x1="79575" y1="40342" x2="83497" y2="47188"/>
                        <a14:backgroundMark x1="81209" y1="55257" x2="83007" y2="48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97" y="1455893"/>
            <a:ext cx="3766240" cy="3039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C74E92-1A1B-17F9-257E-B5FC88CD84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174" b="89789" l="5556" r="42289">
                        <a14:backgroundMark x1="41376" y1="60681" x2="33002" y2="43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84" y="1384866"/>
            <a:ext cx="3766240" cy="30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428E-6 4.74208E-6 L 0.00443 0.3053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1526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565E-6 4.74208E-6 L 0.02005 -0.141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" y="-710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565E-6 4.74208E-6 L -0.00508 0.2236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1117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565E-6 4.74208E-6 L -0.003 0.2250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124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565E-6 4.74208E-6 L 0.08539 0.0048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0" y="231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1249</TotalTime>
  <Words>98</Words>
  <Application>Microsoft Office PowerPoint</Application>
  <PresentationFormat>Custom</PresentationFormat>
  <Paragraphs>24</Paragraphs>
  <Slides>16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PHÒNG GIÁO DỤC ĐÀO TẠO HUYỆN LÝ NHÂN Trường mầm non Nhân Chính</vt:lpstr>
      <vt:lpstr>1. Hoạt động 1: Gắn kết</vt:lpstr>
      <vt:lpstr>PowerPoint Presentation</vt:lpstr>
      <vt:lpstr>PowerPoint Presentation</vt:lpstr>
      <vt:lpstr>2. Hoạt động 2: 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Bui Thi Thu</dc:creator>
  <cp:lastModifiedBy>admin</cp:lastModifiedBy>
  <cp:revision>66</cp:revision>
  <dcterms:created xsi:type="dcterms:W3CDTF">2022-11-05T14:09:17Z</dcterms:created>
  <dcterms:modified xsi:type="dcterms:W3CDTF">2026-06-12T07:13:11Z</dcterms:modified>
</cp:coreProperties>
</file>